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19" r:id="rId2"/>
    <p:sldId id="336" r:id="rId3"/>
    <p:sldId id="331" r:id="rId4"/>
    <p:sldId id="340" r:id="rId5"/>
    <p:sldId id="341" r:id="rId6"/>
    <p:sldId id="304" r:id="rId7"/>
    <p:sldId id="342" r:id="rId8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8024" autoAdjust="0"/>
  </p:normalViewPr>
  <p:slideViewPr>
    <p:cSldViewPr>
      <p:cViewPr>
        <p:scale>
          <a:sx n="90" d="100"/>
          <a:sy n="90" d="100"/>
        </p:scale>
        <p:origin x="7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19200"/>
            <a:ext cx="4023360" cy="20269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4457700" cy="100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1600200"/>
            <a:ext cx="44577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6096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05350" cy="11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609600" y="1676400"/>
            <a:ext cx="47244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924" y="5943600"/>
            <a:ext cx="7388352" cy="334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9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391400" cy="55435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24" y="6324600"/>
            <a:ext cx="7388352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/>
              <a:t>Click to 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en-US" smtClean="0"/>
              <a:pPr/>
              <a:t>12/14/2021</a:t>
            </a:fld>
            <a:endParaRPr kumimoji="0"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5052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6" y="4575048"/>
            <a:ext cx="7781544" cy="987552"/>
          </a:xfrm>
          <a:prstGeom prst="rect">
            <a:avLst/>
          </a:prstGeom>
        </p:spPr>
        <p:txBody>
          <a:bodyPr bIns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1297754" y="1625111"/>
            <a:ext cx="2895966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7753" y="5652341"/>
            <a:ext cx="2895967" cy="748458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953000" y="1625600"/>
            <a:ext cx="2897953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5353" y="5652341"/>
            <a:ext cx="2895967" cy="748458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1" hangingPunct="1"/>
            <a:r>
              <a:rPr kumimoji="0" lang="en-US"/>
              <a:t>Click to 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en-US" sz="1200" smtClean="0">
                <a:solidFill>
                  <a:schemeClr val="tx2"/>
                </a:solidFill>
              </a:rPr>
              <a:pPr/>
              <a:t>12/14/2021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r>
              <a:rPr lang="en-US" dirty="0"/>
              <a:t>Add a footer</a:t>
            </a: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10 Photo Story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i="1" dirty="0"/>
              <a:t>“Memories”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92F16B3-E47F-4565-AEE3-D3BB67C716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778" r="16778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Shelves of cat figurines</a:t>
            </a:r>
          </a:p>
        </p:txBody>
      </p:sp>
      <p:pic>
        <p:nvPicPr>
          <p:cNvPr id="8" name="Picture Placeholder 7" descr="A picture containing wall, indoor, shelf, bunch&#10;&#10;Description automatically generated">
            <a:extLst>
              <a:ext uri="{FF2B5EF4-FFF2-40B4-BE49-F238E27FC236}">
                <a16:creationId xmlns:a16="http://schemas.microsoft.com/office/drawing/2014/main" id="{5874AC3E-0498-4EAC-B227-F81FEE6D39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b="5994"/>
          <a:stretch/>
        </p:blipFill>
        <p:spPr>
          <a:xfrm>
            <a:off x="349102" y="342900"/>
            <a:ext cx="4640305" cy="6172200"/>
          </a:xfr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Photographs from my great grandmother.</a:t>
            </a:r>
          </a:p>
        </p:txBody>
      </p:sp>
      <p:pic>
        <p:nvPicPr>
          <p:cNvPr id="8" name="Picture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4445DE8A-B14B-41A9-8FBF-52978D08A0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06" r="306"/>
          <a:stretch>
            <a:fillRect/>
          </a:stretch>
        </p:blipFill>
        <p:spPr/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8588F80D-6497-4C76-8069-DFC1504E1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2093" b="6487"/>
          <a:stretch/>
        </p:blipFill>
        <p:spPr>
          <a:xfrm>
            <a:off x="4953000" y="1003843"/>
            <a:ext cx="3803925" cy="4850313"/>
          </a:xfrm>
        </p:spPr>
      </p:pic>
      <p:pic>
        <p:nvPicPr>
          <p:cNvPr id="19" name="Picture Placeholder 1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7DF03F21-05BD-46A8-92F7-4F5742BAEA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4936" t="2647" r="531" b="598"/>
          <a:stretch/>
        </p:blipFill>
        <p:spPr>
          <a:xfrm>
            <a:off x="387075" y="2133600"/>
            <a:ext cx="4097355" cy="2785394"/>
          </a:xfr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54A7DF20-2E78-4931-9804-55DC1480ED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95" r="59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866C3-6EE6-4CBA-9DEA-7D2E999B1F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" y="4879015"/>
            <a:ext cx="4038600" cy="1238250"/>
          </a:xfrm>
        </p:spPr>
        <p:txBody>
          <a:bodyPr/>
          <a:lstStyle/>
          <a:p>
            <a:r>
              <a:rPr lang="en-US" dirty="0"/>
              <a:t>Do you…</a:t>
            </a:r>
          </a:p>
        </p:txBody>
      </p:sp>
      <p:pic>
        <p:nvPicPr>
          <p:cNvPr id="10" name="Picture Placeholder 9" descr="A picture containing indoor, messy, cluttered&#10;&#10;Description automatically generated">
            <a:extLst>
              <a:ext uri="{FF2B5EF4-FFF2-40B4-BE49-F238E27FC236}">
                <a16:creationId xmlns:a16="http://schemas.microsoft.com/office/drawing/2014/main" id="{1497BFE0-053B-4FCC-95D0-F82553C3F7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721" r="5721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B6733E-1BBA-4364-BB56-FBDA6FA09F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miss the movie theaters?</a:t>
            </a:r>
          </a:p>
        </p:txBody>
      </p:sp>
    </p:spTree>
    <p:extLst>
      <p:ext uri="{BB962C8B-B14F-4D97-AF65-F5344CB8AC3E}">
        <p14:creationId xmlns:p14="http://schemas.microsoft.com/office/powerpoint/2010/main" val="22039272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4FA1DCDE-98B4-4E12-BD30-88CE372CAC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826" t="4213" b="449"/>
          <a:stretch/>
        </p:blipFill>
        <p:spPr>
          <a:xfrm>
            <a:off x="0" y="344436"/>
            <a:ext cx="9144000" cy="6169128"/>
          </a:xfr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toy figurine next to an object&#10;&#10;Description automatically generated with low confidence">
            <a:extLst>
              <a:ext uri="{FF2B5EF4-FFF2-40B4-BE49-F238E27FC236}">
                <a16:creationId xmlns:a16="http://schemas.microsoft.com/office/drawing/2014/main" id="{85925F55-15AD-4A0D-8012-6B4CBD3DD6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493" t="3425" r="1577"/>
          <a:stretch/>
        </p:blipFill>
        <p:spPr>
          <a:xfrm>
            <a:off x="304800" y="2095500"/>
            <a:ext cx="3962400" cy="23956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B3D66-9034-4851-8377-2FA9B7C2E8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childhood memories…</a:t>
            </a:r>
          </a:p>
        </p:txBody>
      </p:sp>
      <p:pic>
        <p:nvPicPr>
          <p:cNvPr id="10" name="Picture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0BA8C9-07F8-4D52-8947-C54AF3CAFD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765" t="7793" r="95" b="2136"/>
          <a:stretch/>
        </p:blipFill>
        <p:spPr>
          <a:xfrm>
            <a:off x="4601864" y="2089380"/>
            <a:ext cx="4237336" cy="240181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00CC66-614D-4105-BDB5-2C685CEC34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come in many forms.</a:t>
            </a:r>
          </a:p>
        </p:txBody>
      </p:sp>
    </p:spTree>
    <p:extLst>
      <p:ext uri="{BB962C8B-B14F-4D97-AF65-F5344CB8AC3E}">
        <p14:creationId xmlns:p14="http://schemas.microsoft.com/office/powerpoint/2010/main" val="370272092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photo album.potx" id="{C5C75FEE-4865-402C-8743-FC0AC5EE59D0}" vid="{3B00833B-0C05-4ED7-8756-B2DDB778A5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</Template>
  <TotalTime>17</TotalTime>
  <Words>37</Words>
  <Application>Microsoft Office PowerPoint</Application>
  <PresentationFormat>On-screen Show (4:3)</PresentationFormat>
  <Paragraphs>13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Century Schoolbook</vt:lpstr>
      <vt:lpstr>ClassicPhotoAlbum</vt:lpstr>
      <vt:lpstr>10 Photo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Photo Story</dc:title>
  <dc:creator>Mickayla Yard</dc:creator>
  <cp:lastModifiedBy>Mickayla Yard</cp:lastModifiedBy>
  <cp:revision>1</cp:revision>
  <dcterms:created xsi:type="dcterms:W3CDTF">2021-12-14T18:29:37Z</dcterms:created>
  <dcterms:modified xsi:type="dcterms:W3CDTF">2021-12-14T18:47:15Z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65;#zpp120;#79;#tpl120;#419;#zpp140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